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1" r:id="rId3"/>
    <p:sldId id="264" r:id="rId4"/>
    <p:sldId id="266" r:id="rId5"/>
    <p:sldId id="269" r:id="rId6"/>
    <p:sldId id="272" r:id="rId7"/>
    <p:sldId id="274" r:id="rId8"/>
    <p:sldId id="275" r:id="rId9"/>
    <p:sldId id="276" r:id="rId10"/>
    <p:sldId id="277" r:id="rId11"/>
    <p:sldId id="263" r:id="rId12"/>
    <p:sldId id="278" r:id="rId13"/>
    <p:sldId id="271" r:id="rId14"/>
    <p:sldId id="280" r:id="rId15"/>
    <p:sldId id="282" r:id="rId16"/>
    <p:sldId id="281" r:id="rId17"/>
    <p:sldId id="304" r:id="rId18"/>
    <p:sldId id="279" r:id="rId19"/>
    <p:sldId id="283" r:id="rId20"/>
    <p:sldId id="270" r:id="rId21"/>
    <p:sldId id="284" r:id="rId22"/>
    <p:sldId id="268" r:id="rId23"/>
    <p:sldId id="265" r:id="rId24"/>
    <p:sldId id="286" r:id="rId25"/>
    <p:sldId id="305" r:id="rId26"/>
    <p:sldId id="262" r:id="rId27"/>
    <p:sldId id="285" r:id="rId28"/>
    <p:sldId id="260" r:id="rId29"/>
    <p:sldId id="287" r:id="rId30"/>
    <p:sldId id="308" r:id="rId31"/>
    <p:sldId id="290" r:id="rId32"/>
    <p:sldId id="291" r:id="rId33"/>
    <p:sldId id="292" r:id="rId34"/>
    <p:sldId id="259" r:id="rId35"/>
    <p:sldId id="258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EC6D-A0C4-AE40-582E-9E5B277A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740DC-04EA-BF4A-C551-89BC5BA7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504A-54DD-D869-0F3D-AE4D9C27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776D-6C52-8A17-AB28-71265E81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7628-36A4-CCBC-D3C1-F8D0AD14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9D55-26DA-B094-973C-FE85FE03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7B30B-81D9-C9BA-B59E-B501C37F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0983-29D5-41AC-9226-4BCE4543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F8EC9-E68D-C69A-448D-6E30FA6F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14298-D4BB-4765-A5F6-192DE67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1AE3C-0CB7-2E88-BC2E-39766775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738EC-26D9-B5BA-6966-A6F6BE1D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ED96-3487-01C2-24FE-08B2EBCC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E0559-3D0A-0C85-B326-EFB33820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75B7-E564-B75A-AEA9-890056EE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8292-30A3-AA1B-FF5E-CD56F807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0F5A-0C24-B1EF-DF45-C5B00DD73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A35E-B418-2A4A-39C5-BDD07392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E517-39D4-F35A-70E0-4661C28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56F2-BBED-667A-71E2-60E6DBC0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612C-2454-0DC2-4E34-7E67F162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5AFB-72D1-AEF6-66F8-31271B86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E84F-AD63-E0FB-1465-BEF48774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A40C-93C2-A7F0-5064-0CA695B4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9CC8-0660-1C7E-A3EA-AE9ECD0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2242-FB7B-367B-7F23-DC90835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1851-654B-F18D-3958-E0A2FCA7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8EC93-CA7D-E577-5FD6-6CC488DD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3E53A-5F75-4512-F52B-012F0046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67B4-139C-81FD-F905-337A4DC6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655E-BFE7-947B-DFD0-62B1B271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59F2-2549-EBCE-344B-F582A36B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D4DD-7D31-E927-449A-FD3F65B19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D54E1-D451-712F-86BF-63ADC762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D896B-F760-C1F8-3FE9-0B70A1F4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52F8D-E0A1-E387-F780-D2396E8C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BE390-4E1E-98F9-FBF5-6F78ACE6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3043A-85D8-E804-5DB8-E69B057E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2A26B-5D48-324C-4012-CF5C8AF1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4A6C-714D-63BD-E1D6-2D64CA40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A656F-8DBA-F046-2512-9FC4AD09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FAE6A-AFAF-A99D-447F-06C44120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67D2D-8178-E039-A702-ACC92B82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6C800-8C94-EEE6-F072-1A37914E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32846-64CD-9064-B55F-5EC901EF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F7E51-1B15-7822-6BFB-AA2C01F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6A6B-0E81-0C94-A1FD-9B59EFAB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8A26-F7BC-9E05-42DD-F2F7969B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9512A-36E6-BBBD-CB3C-3C7BC74FE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E32D3-AA8B-D46A-900E-9E2FCE9F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45B2E-CE85-2C92-7B9D-F064E483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97303-A97D-CF83-9054-6E7B3D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B7CB-0119-0F86-C721-09705B7B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45A0A-3902-FC70-A9FA-4AAF9330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0AB15-8A5B-BC26-0779-B72DDF82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56BEB-8F0B-4FA0-0B95-E14DEC22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9F3C-EED6-E2EA-A2B4-A952D8A87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203C-A989-94DE-E4C6-0DEDB98A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ADD19-5C6B-BF98-231B-9CA8331E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D169-5E52-E391-796F-2D72CF66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B128-9B2F-7460-894C-0F82F1D5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FAB7-D4F6-49B3-85CE-67D6A23FE3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F793B-D9B1-6050-7769-D35E3195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FD37-C146-E56E-0178-84496F572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37.xml"/><Relationship Id="rId12" Type="http://schemas.openxmlformats.org/officeDocument/2006/relationships/slide" Target="slide4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5" Type="http://schemas.openxmlformats.org/officeDocument/2006/relationships/slide" Target="slide35.xml"/><Relationship Id="rId15" Type="http://schemas.openxmlformats.org/officeDocument/2006/relationships/image" Target="../media/image29.png"/><Relationship Id="rId10" Type="http://schemas.openxmlformats.org/officeDocument/2006/relationships/slide" Target="slide40.xml"/><Relationship Id="rId4" Type="http://schemas.openxmlformats.org/officeDocument/2006/relationships/image" Target="../media/image27.png"/><Relationship Id="rId9" Type="http://schemas.openxmlformats.org/officeDocument/2006/relationships/slide" Target="slide39.xml"/><Relationship Id="rId1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4.xml"/><Relationship Id="rId4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871401" y="377544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743736" y="1485583"/>
            <a:ext cx="9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 MỘT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533FD-8D82-5F11-921A-65134EC68E97}"/>
              </a:ext>
            </a:extLst>
          </p:cNvPr>
          <p:cNvSpPr txBox="1"/>
          <p:nvPr/>
        </p:nvSpPr>
        <p:spPr>
          <a:xfrm>
            <a:off x="4683601" y="3051899"/>
            <a:ext cx="7108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196368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71663" y="2110996"/>
            <a:ext cx="41101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?/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16A01C-37C4-8F0A-73C3-C195C976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7" y="1068423"/>
            <a:ext cx="2945704" cy="3527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D05C7-CE60-D78C-C09D-3433784556F1}"/>
              </a:ext>
            </a:extLst>
          </p:cNvPr>
          <p:cNvSpPr txBox="1"/>
          <p:nvPr/>
        </p:nvSpPr>
        <p:spPr>
          <a:xfrm>
            <a:off x="4416688" y="1268398"/>
            <a:ext cx="50041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Láng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AC8DA4-146E-4BEE-0052-32596E30851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240511" y="1745452"/>
            <a:ext cx="1176177" cy="1256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79EBC5-5404-9FC9-9FA5-3B26834D8FCF}"/>
              </a:ext>
            </a:extLst>
          </p:cNvPr>
          <p:cNvSpPr txBox="1"/>
          <p:nvPr/>
        </p:nvSpPr>
        <p:spPr>
          <a:xfrm>
            <a:off x="4503375" y="3433597"/>
            <a:ext cx="500414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V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iết về chủ đề thiên nhiên, động vật, rừng núi, quãng thời gian quân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ngũ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D31FB-9F08-4875-0FFF-7FB5081277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188893" y="3001782"/>
            <a:ext cx="1314482" cy="1124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846134" y="129082"/>
            <a:ext cx="4807131" cy="8332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15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5718931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7" y="1455468"/>
            <a:ext cx="3108317" cy="2475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712439" y="192689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Mùa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núi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C45D6-2495-1D5E-CF02-ACA0F2BF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98" y="1264506"/>
            <a:ext cx="3493403" cy="278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81779-CCF7-CC6B-33DD-4455A43D8B39}"/>
              </a:ext>
            </a:extLst>
          </p:cNvPr>
          <p:cNvSpPr txBox="1"/>
          <p:nvPr/>
        </p:nvSpPr>
        <p:spPr>
          <a:xfrm>
            <a:off x="4796872" y="1994004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Sống giữa bầy voi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05F7D-A032-65B2-3596-B8153A21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275" y="1197395"/>
            <a:ext cx="3493403" cy="2292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49A9F-A389-1503-5FE1-80463BB5E8BD}"/>
              </a:ext>
            </a:extLst>
          </p:cNvPr>
          <p:cNvSpPr txBox="1"/>
          <p:nvPr/>
        </p:nvSpPr>
        <p:spPr>
          <a:xfrm>
            <a:off x="8718224" y="167838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Giữ lấy bầu mật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9A1FD2-7F41-AD0E-8E6C-0F498930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34" y="4340418"/>
            <a:ext cx="3108318" cy="1758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3D321-D030-96E6-D217-65224E44FE01}"/>
              </a:ext>
            </a:extLst>
          </p:cNvPr>
          <p:cNvSpPr txBox="1"/>
          <p:nvPr/>
        </p:nvSpPr>
        <p:spPr>
          <a:xfrm>
            <a:off x="2320271" y="4709327"/>
            <a:ext cx="2598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Sao sao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F08C7-D01F-BB1A-F10E-55D369E0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01" y="4009637"/>
            <a:ext cx="3359318" cy="2088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56828-8E23-0D1D-620F-1D5EBE11CCEE}"/>
              </a:ext>
            </a:extLst>
          </p:cNvPr>
          <p:cNvSpPr txBox="1"/>
          <p:nvPr/>
        </p:nvSpPr>
        <p:spPr>
          <a:xfrm>
            <a:off x="6773012" y="444394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Chú ngựa đồng cỏ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6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3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80" y="906688"/>
            <a:ext cx="6778304" cy="4739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3377736" y="1659285"/>
            <a:ext cx="5435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Xuất 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xứ: Trích từ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Phía 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Tây Trường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trong Những truyện hay viết cho thiếu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vi-VN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tập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truyện gồm bốn truyện: Sao sao, Các bạn của Đam Đam, Phía Tây Trường Sơn, Ngày </a:t>
            </a:r>
            <a:r>
              <a:rPr lang="vi-VN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hè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9B9F5-6D83-CDCD-4E08-CD1DB600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5" y="1264553"/>
            <a:ext cx="2376352" cy="33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5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3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2" y="1015818"/>
            <a:ext cx="4247063" cy="2636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972397" y="1611990"/>
            <a:ext cx="2928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vi-VN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Thể </a:t>
            </a:r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loại: truyện </a:t>
            </a:r>
            <a:r>
              <a:rPr lang="vi-VN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ngắn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032E4-5AC5-5F48-2B6F-4C92BC38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48" y="1339247"/>
            <a:ext cx="4846666" cy="3388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7F3D1-5BDD-7A39-53F3-8CBB0A1644DE}"/>
              </a:ext>
            </a:extLst>
          </p:cNvPr>
          <p:cNvSpPr txBox="1"/>
          <p:nvPr/>
        </p:nvSpPr>
        <p:spPr>
          <a:xfrm>
            <a:off x="6124705" y="2016342"/>
            <a:ext cx="3886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Phương 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thức biểu đạt: tự sự kết hợp miêu tả, biểu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cảm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32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9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10297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7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?/ Chi </a:t>
            </a:r>
            <a:r>
              <a:rPr lang="nl-NL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tiết nào thể hiện tình cảm của con voi với Đê đốc Lê Trực?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D6846-BA1C-1A14-CACD-2F7CED56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04" y="146019"/>
            <a:ext cx="832939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8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841528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</p:cNvCxnSpPr>
          <p:nvPr/>
        </p:nvCxnSpPr>
        <p:spPr>
          <a:xfrm>
            <a:off x="3369956" y="2847104"/>
            <a:ext cx="1065723" cy="129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3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4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69327" y="1633481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 hãy kể tên các con vật được gọi với thái độ tôn kính? Tại sao lại có cách gọi như vậy?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còn chung sống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1A758-E77B-33D5-01D6-ECD6755E4725}"/>
              </a:ext>
            </a:extLst>
          </p:cNvPr>
          <p:cNvSpPr txBox="1"/>
          <p:nvPr/>
        </p:nvSpPr>
        <p:spPr>
          <a:xfrm>
            <a:off x="2837840" y="1640905"/>
            <a:ext cx="709472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người quản tượng phá rẫy, kéo gỗ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CE94E-D96F-5BD5-4EB3-62FDEC2E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04" y="3429000"/>
            <a:ext cx="3492923" cy="269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65AB0-2BDB-784C-0E8D-6DF67900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404" y="2742569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032E7-4C48-B5FC-6D32-F13CFC692E28}"/>
              </a:ext>
            </a:extLst>
          </p:cNvPr>
          <p:cNvSpPr txBox="1"/>
          <p:nvPr/>
        </p:nvSpPr>
        <p:spPr>
          <a:xfrm>
            <a:off x="2833383" y="1309587"/>
            <a:ext cx="615332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A9864-544D-40D3-F1EC-3F1613B344E3}"/>
              </a:ext>
            </a:extLst>
          </p:cNvPr>
          <p:cNvSpPr txBox="1"/>
          <p:nvPr/>
        </p:nvSpPr>
        <p:spPr>
          <a:xfrm>
            <a:off x="2833383" y="2350253"/>
            <a:ext cx="6153324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C4F72-AF48-FA4F-BC27-77721E6374DE}"/>
              </a:ext>
            </a:extLst>
          </p:cNvPr>
          <p:cNvSpPr txBox="1"/>
          <p:nvPr/>
        </p:nvSpPr>
        <p:spPr>
          <a:xfrm>
            <a:off x="2833383" y="3030421"/>
            <a:ext cx="6153324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45996-8AB5-6A98-E50A-3EB2E290FB18}"/>
              </a:ext>
            </a:extLst>
          </p:cNvPr>
          <p:cNvSpPr txBox="1"/>
          <p:nvPr/>
        </p:nvSpPr>
        <p:spPr>
          <a:xfrm>
            <a:off x="2833383" y="4309633"/>
            <a:ext cx="6153324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10230-9C4D-3631-0865-A1F7C4A2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20" y="2350253"/>
            <a:ext cx="1672252" cy="12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9C6E4-0EF1-9AEB-18B6-1F467564B541}"/>
              </a:ext>
            </a:extLst>
          </p:cNvPr>
          <p:cNvSpPr txBox="1"/>
          <p:nvPr/>
        </p:nvSpPr>
        <p:spPr>
          <a:xfrm>
            <a:off x="2140327" y="180191"/>
            <a:ext cx="791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44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58615-84C7-6444-CE5D-B75340DB28A9}"/>
              </a:ext>
            </a:extLst>
          </p:cNvPr>
          <p:cNvSpPr txBox="1"/>
          <p:nvPr/>
        </p:nvSpPr>
        <p:spPr>
          <a:xfrm>
            <a:off x="2591236" y="1143398"/>
            <a:ext cx="537830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2356A-2F4F-E70A-932B-9391485D4451}"/>
              </a:ext>
            </a:extLst>
          </p:cNvPr>
          <p:cNvSpPr txBox="1"/>
          <p:nvPr/>
        </p:nvSpPr>
        <p:spPr>
          <a:xfrm>
            <a:off x="2591235" y="2258344"/>
            <a:ext cx="5378305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lồng chạy vào nhà;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13B5F-6619-FE8C-017B-E25435E40421}"/>
              </a:ext>
            </a:extLst>
          </p:cNvPr>
          <p:cNvSpPr txBox="1"/>
          <p:nvPr/>
        </p:nvSpPr>
        <p:spPr>
          <a:xfrm>
            <a:off x="2591236" y="2949708"/>
            <a:ext cx="5487362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hít hơi cái giường cũ của người quản tượng rồi buồn bã đu ra;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ACC4C-6038-0932-55DB-955B039DDB8B}"/>
              </a:ext>
            </a:extLst>
          </p:cNvPr>
          <p:cNvSpPr txBox="1"/>
          <p:nvPr/>
        </p:nvSpPr>
        <p:spPr>
          <a:xfrm>
            <a:off x="2591236" y="4083537"/>
            <a:ext cx="5546086" cy="9541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làng tìm chủ; không ăn mía và lồng chạy như voi hoang…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6C030-1755-F6B6-B64E-C39888B15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61" y="2078630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9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82C3E-8552-F80C-4798-3A642BFADB79}"/>
              </a:ext>
            </a:extLst>
          </p:cNvPr>
          <p:cNvSpPr txBox="1"/>
          <p:nvPr/>
        </p:nvSpPr>
        <p:spPr>
          <a:xfrm>
            <a:off x="2416030" y="279037"/>
            <a:ext cx="7810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C9069-30BA-1428-7848-3C07FB188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195" y="1743799"/>
            <a:ext cx="2991258" cy="2991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662FD-E64C-E7D2-4D4D-5D21CE7E5279}"/>
              </a:ext>
            </a:extLst>
          </p:cNvPr>
          <p:cNvSpPr txBox="1"/>
          <p:nvPr/>
        </p:nvSpPr>
        <p:spPr>
          <a:xfrm>
            <a:off x="7134838" y="2537466"/>
            <a:ext cx="42406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7D59-B7AD-91AA-FB0E-9932FD970525}"/>
              </a:ext>
            </a:extLst>
          </p:cNvPr>
          <p:cNvSpPr txBox="1"/>
          <p:nvPr/>
        </p:nvSpPr>
        <p:spPr>
          <a:xfrm>
            <a:off x="985290" y="1743799"/>
            <a:ext cx="4178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9642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FB14D838-015F-1220-3A3B-21A093891A13}"/>
              </a:ext>
            </a:extLst>
          </p:cNvPr>
          <p:cNvSpPr/>
          <p:nvPr/>
        </p:nvSpPr>
        <p:spPr>
          <a:xfrm>
            <a:off x="9250960" y="1346966"/>
            <a:ext cx="704675" cy="44246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E246A-D36E-6FE2-95CF-EE925E430601}"/>
              </a:ext>
            </a:extLst>
          </p:cNvPr>
          <p:cNvSpPr txBox="1"/>
          <p:nvPr/>
        </p:nvSpPr>
        <p:spPr>
          <a:xfrm>
            <a:off x="9955635" y="2187878"/>
            <a:ext cx="21412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6723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  <p:bldP spid="2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0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30674-38F1-4EF6-8D74-A0C621C78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86362"/>
              </p:ext>
            </p:extLst>
          </p:nvPr>
        </p:nvGraphicFramePr>
        <p:xfrm>
          <a:off x="1568739" y="1199863"/>
          <a:ext cx="963056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407641">
                  <a:extLst>
                    <a:ext uri="{9D8B030D-6E8A-4147-A177-3AD203B41FA5}">
                      <a16:colId xmlns:a16="http://schemas.microsoft.com/office/drawing/2014/main" val="1866104849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176696360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2986661047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216958343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406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còn sống chung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voi về rừng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6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quản tượng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4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0324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3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352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EAED-2293-7725-0CAC-73854223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076" y="1639369"/>
            <a:ext cx="2991258" cy="299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163856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E0A92-580E-43B2-AE0B-62D8514858A7}"/>
              </a:ext>
            </a:extLst>
          </p:cNvPr>
          <p:cNvSpPr txBox="1"/>
          <p:nvPr/>
        </p:nvSpPr>
        <p:spPr>
          <a:xfrm>
            <a:off x="434132" y="2607865"/>
            <a:ext cx="19483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1C7BF-1DD7-9F61-5525-94CBE4876039}"/>
              </a:ext>
            </a:extLst>
          </p:cNvPr>
          <p:cNvSpPr txBox="1"/>
          <p:nvPr/>
        </p:nvSpPr>
        <p:spPr>
          <a:xfrm>
            <a:off x="3261789" y="1639680"/>
            <a:ext cx="44057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72B66-D015-91B5-BF0A-964A3BC505FB}"/>
              </a:ext>
            </a:extLst>
          </p:cNvPr>
          <p:cNvSpPr txBox="1"/>
          <p:nvPr/>
        </p:nvSpPr>
        <p:spPr>
          <a:xfrm>
            <a:off x="3269610" y="2674974"/>
            <a:ext cx="43979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665A5-4889-46AF-B13D-D658A464F166}"/>
              </a:ext>
            </a:extLst>
          </p:cNvPr>
          <p:cNvSpPr txBox="1"/>
          <p:nvPr/>
        </p:nvSpPr>
        <p:spPr>
          <a:xfrm>
            <a:off x="3288484" y="3753713"/>
            <a:ext cx="437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37D4-B91A-B161-E6DC-93BC1E91CD66}"/>
              </a:ext>
            </a:extLst>
          </p:cNvPr>
          <p:cNvSpPr txBox="1"/>
          <p:nvPr/>
        </p:nvSpPr>
        <p:spPr>
          <a:xfrm>
            <a:off x="3288484" y="4442561"/>
            <a:ext cx="44057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42648-5DCF-2CB6-B6B5-C4965D146048}"/>
              </a:ext>
            </a:extLst>
          </p:cNvPr>
          <p:cNvCxnSpPr>
            <a:cxnSpLocks/>
          </p:cNvCxnSpPr>
          <p:nvPr/>
        </p:nvCxnSpPr>
        <p:spPr>
          <a:xfrm flipV="1">
            <a:off x="2382474" y="2321715"/>
            <a:ext cx="906010" cy="647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0C9377-7163-6E96-FED4-D4084F4704F0}"/>
              </a:ext>
            </a:extLst>
          </p:cNvPr>
          <p:cNvCxnSpPr>
            <a:cxnSpLocks/>
          </p:cNvCxnSpPr>
          <p:nvPr/>
        </p:nvCxnSpPr>
        <p:spPr>
          <a:xfrm>
            <a:off x="2373037" y="2969703"/>
            <a:ext cx="915447" cy="33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F849AB-A225-DCF2-E949-1BCCF7C446AB}"/>
              </a:ext>
            </a:extLst>
          </p:cNvPr>
          <p:cNvCxnSpPr>
            <a:cxnSpLocks/>
          </p:cNvCxnSpPr>
          <p:nvPr/>
        </p:nvCxnSpPr>
        <p:spPr>
          <a:xfrm>
            <a:off x="2390295" y="2999452"/>
            <a:ext cx="871494" cy="94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424B0-4A16-90F7-ECC6-27C42A306336}"/>
              </a:ext>
            </a:extLst>
          </p:cNvPr>
          <p:cNvCxnSpPr>
            <a:cxnSpLocks/>
          </p:cNvCxnSpPr>
          <p:nvPr/>
        </p:nvCxnSpPr>
        <p:spPr>
          <a:xfrm>
            <a:off x="2382474" y="2969703"/>
            <a:ext cx="879315" cy="177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75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51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B0F8B-738D-78CB-C757-82B1E90D54AA}"/>
              </a:ext>
            </a:extLst>
          </p:cNvPr>
          <p:cNvSpPr txBox="1"/>
          <p:nvPr/>
        </p:nvSpPr>
        <p:spPr>
          <a:xfrm>
            <a:off x="0" y="2382399"/>
            <a:ext cx="2952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6FE51-996D-A0D8-422A-7C7C31E448AA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0AA86-2B08-C39C-9F23-B76CBEC6A62F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18DDE-0C2F-3600-81D5-2BC16B874077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36D6C-A1DC-52CE-8FE6-689D523A057C}"/>
              </a:ext>
            </a:extLst>
          </p:cNvPr>
          <p:cNvSpPr txBox="1"/>
          <p:nvPr/>
        </p:nvSpPr>
        <p:spPr>
          <a:xfrm>
            <a:off x="5243169" y="870842"/>
            <a:ext cx="337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DE85B-4D33-A7D6-FE6F-83585700BC00}"/>
              </a:ext>
            </a:extLst>
          </p:cNvPr>
          <p:cNvSpPr txBox="1"/>
          <p:nvPr/>
        </p:nvSpPr>
        <p:spPr>
          <a:xfrm>
            <a:off x="5243170" y="1629446"/>
            <a:ext cx="357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CB3CE-4E56-35AB-EDE1-4E25AE9B1B83}"/>
              </a:ext>
            </a:extLst>
          </p:cNvPr>
          <p:cNvSpPr txBox="1"/>
          <p:nvPr/>
        </p:nvSpPr>
        <p:spPr>
          <a:xfrm>
            <a:off x="5243194" y="4737945"/>
            <a:ext cx="3826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C2B74-E92C-DF28-8DF2-45DA70B876D8}"/>
              </a:ext>
            </a:extLst>
          </p:cNvPr>
          <p:cNvSpPr txBox="1"/>
          <p:nvPr/>
        </p:nvSpPr>
        <p:spPr>
          <a:xfrm>
            <a:off x="5594364" y="3666730"/>
            <a:ext cx="3960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959E5-BCF6-9084-4482-BA42491F2046}"/>
              </a:ext>
            </a:extLst>
          </p:cNvPr>
          <p:cNvSpPr txBox="1"/>
          <p:nvPr/>
        </p:nvSpPr>
        <p:spPr>
          <a:xfrm>
            <a:off x="5182032" y="2248106"/>
            <a:ext cx="3887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6FD42-1269-EF92-C247-42F0ADDD6E1E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A754F2-F277-73EB-381D-EAA36A8F95B8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DA95CB-D57F-A9E1-4EEB-C0BD520A264E}"/>
              </a:ext>
            </a:extLst>
          </p:cNvPr>
          <p:cNvCxnSpPr>
            <a:cxnSpLocks/>
          </p:cNvCxnSpPr>
          <p:nvPr/>
        </p:nvCxnSpPr>
        <p:spPr>
          <a:xfrm flipV="1">
            <a:off x="4733804" y="1162830"/>
            <a:ext cx="544320" cy="86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FB42E6-79EA-F39D-B5CB-5EF8EA75FE64}"/>
              </a:ext>
            </a:extLst>
          </p:cNvPr>
          <p:cNvCxnSpPr>
            <a:cxnSpLocks/>
          </p:cNvCxnSpPr>
          <p:nvPr/>
        </p:nvCxnSpPr>
        <p:spPr>
          <a:xfrm flipV="1">
            <a:off x="4733804" y="2075707"/>
            <a:ext cx="666596" cy="43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A88360-C7FE-5B99-FEC7-A8F337F28FA3}"/>
              </a:ext>
            </a:extLst>
          </p:cNvPr>
          <p:cNvCxnSpPr>
            <a:cxnSpLocks/>
          </p:cNvCxnSpPr>
          <p:nvPr/>
        </p:nvCxnSpPr>
        <p:spPr>
          <a:xfrm>
            <a:off x="4733804" y="2166002"/>
            <a:ext cx="601594" cy="644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3BABD6-AF0D-0BE3-99F0-A4E4FEF218A3}"/>
              </a:ext>
            </a:extLst>
          </p:cNvPr>
          <p:cNvCxnSpPr>
            <a:cxnSpLocks/>
          </p:cNvCxnSpPr>
          <p:nvPr/>
        </p:nvCxnSpPr>
        <p:spPr>
          <a:xfrm>
            <a:off x="4953062" y="4086602"/>
            <a:ext cx="641302" cy="114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600034-55CB-3E23-C0D2-775FBE2AEE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899246" y="4176631"/>
            <a:ext cx="343948" cy="1038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55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3BF26-B873-39CE-EF54-F000C4CFD105}"/>
              </a:ext>
            </a:extLst>
          </p:cNvPr>
          <p:cNvSpPr txBox="1"/>
          <p:nvPr/>
        </p:nvSpPr>
        <p:spPr>
          <a:xfrm>
            <a:off x="57226" y="2384215"/>
            <a:ext cx="2430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6EFC2-BA1F-15FF-87EF-7AD2E7A84C89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7A03E-BF7B-EA64-4CCB-FCB7620D7D1C}"/>
              </a:ext>
            </a:extLst>
          </p:cNvPr>
          <p:cNvSpPr txBox="1"/>
          <p:nvPr/>
        </p:nvSpPr>
        <p:spPr>
          <a:xfrm>
            <a:off x="3094573" y="1562871"/>
            <a:ext cx="19807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CD199-2540-C567-9F79-AB0392251693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8DCAF6-FA9E-4042-110F-E33401BA6BD5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37F38E-7B40-73BE-DFFE-A707A6D2ADF2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96A18E87-5006-F6EE-2F31-D46CB7F4A788}"/>
              </a:ext>
            </a:extLst>
          </p:cNvPr>
          <p:cNvSpPr/>
          <p:nvPr/>
        </p:nvSpPr>
        <p:spPr>
          <a:xfrm>
            <a:off x="5217952" y="1912690"/>
            <a:ext cx="971722" cy="26257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51F93-E717-D5ED-E302-C85AD1027C15}"/>
              </a:ext>
            </a:extLst>
          </p:cNvPr>
          <p:cNvSpPr txBox="1"/>
          <p:nvPr/>
        </p:nvSpPr>
        <p:spPr>
          <a:xfrm>
            <a:off x="6637089" y="2533069"/>
            <a:ext cx="3993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2470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203157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6520E-93F5-A2F9-87AD-AE683D99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0" y="1932176"/>
            <a:ext cx="5799967" cy="423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B0B3A-975F-AD8A-33E3-0028785CC024}"/>
              </a:ext>
            </a:extLst>
          </p:cNvPr>
          <p:cNvSpPr txBox="1"/>
          <p:nvPr/>
        </p:nvSpPr>
        <p:spPr>
          <a:xfrm>
            <a:off x="3907303" y="2556270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?/ </a:t>
            </a:r>
            <a:r>
              <a:rPr kumimoji="0" lang="vi-VN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trích Ông Một giúp em hiểu gì về mối quan hệ giữa con người với thế giới tự nhiên?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82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C2638-1BFF-77DA-DC49-55B5E246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43" y="2194681"/>
            <a:ext cx="2466975" cy="2637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D48D9-5CE8-0D13-1773-05EEA592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2194682"/>
            <a:ext cx="2466975" cy="2637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8A601-58CA-50D6-D7C8-9674721BB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55" y="2194682"/>
            <a:ext cx="2476500" cy="26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0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2585274" y="4096826"/>
            <a:ext cx="7229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vi-VN" sz="40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rở </a:t>
            </a:r>
            <a:r>
              <a:rPr lang="vi-VN" sz="40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 bạn bè, người thân và quan tâm, chăm sóc lẫn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B670-0462-438B-6785-5B5E0D09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53" y="2105566"/>
            <a:ext cx="28479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23322-A6CD-AB2C-8A23-2EA4B7E9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99" y="2023538"/>
            <a:ext cx="2952750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4EEB0-B964-01B1-0706-4FCEE9D5A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936" y="2253546"/>
            <a:ext cx="1089691" cy="11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5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200274" y="587781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958" y="1757353"/>
            <a:ext cx="6123555" cy="4618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3529173" y="2557615"/>
            <a:ext cx="49454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?/</a:t>
            </a:r>
            <a:r>
              <a:rPr kumimoji="0" lang="vi-VN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 em, nội dung của văn bản là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?/</a:t>
            </a:r>
            <a:r>
              <a:rPr kumimoji="0" lang="vi-VN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 thuật đặc sắc được thể hiện qua văn bản?</a:t>
            </a:r>
          </a:p>
        </p:txBody>
      </p:sp>
    </p:spTree>
    <p:extLst>
      <p:ext uri="{BB962C8B-B14F-4D97-AF65-F5344CB8AC3E}">
        <p14:creationId xmlns:p14="http://schemas.microsoft.com/office/powerpoint/2010/main" val="494050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525783" y="878676"/>
            <a:ext cx="5237587" cy="423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146701" y="1503337"/>
            <a:ext cx="39957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Nội dung 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Đoạn trích trên giúp người đọc hiểu về mối quan hệ gắn bó, khăng khít như tình cảm ruột thịt giữa con người với thế giới tự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8421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Nghệ thuật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Ngôn từ trong sáng, bình dị, gần gũi với cuộc sống đời thường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Lối viết hấp dẫn, thú vị </a:t>
            </a:r>
          </a:p>
        </p:txBody>
      </p:sp>
    </p:spTree>
    <p:extLst>
      <p:ext uri="{BB962C8B-B14F-4D97-AF65-F5344CB8AC3E}">
        <p14:creationId xmlns:p14="http://schemas.microsoft.com/office/powerpoint/2010/main" val="93033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95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>
            <a:extLst>
              <a:ext uri="{FF2B5EF4-FFF2-40B4-BE49-F238E27FC236}">
                <a16:creationId xmlns:a16="http://schemas.microsoft.com/office/drawing/2014/main" id="{B86BCAEE-A977-3139-6685-8631B7EB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1273"/>
            <a:ext cx="12192000" cy="264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0353F-C4BE-EEF2-3756-FC823B04C2F7}"/>
              </a:ext>
            </a:extLst>
          </p:cNvPr>
          <p:cNvSpPr txBox="1"/>
          <p:nvPr/>
        </p:nvSpPr>
        <p:spPr>
          <a:xfrm>
            <a:off x="3347494" y="104563"/>
            <a:ext cx="573426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MẬT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173B68-33C5-AED6-D1FA-0C78E5B40931}"/>
              </a:ext>
            </a:extLst>
          </p:cNvPr>
          <p:cNvSpPr/>
          <p:nvPr/>
        </p:nvSpPr>
        <p:spPr>
          <a:xfrm>
            <a:off x="1853967" y="116606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97380E-4FC5-8E14-2378-56D36747CF9E}"/>
              </a:ext>
            </a:extLst>
          </p:cNvPr>
          <p:cNvSpPr/>
          <p:nvPr/>
        </p:nvSpPr>
        <p:spPr>
          <a:xfrm>
            <a:off x="1853967" y="171974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6E5646-BBC1-107D-9495-966E023D1A31}"/>
              </a:ext>
            </a:extLst>
          </p:cNvPr>
          <p:cNvSpPr/>
          <p:nvPr/>
        </p:nvSpPr>
        <p:spPr>
          <a:xfrm>
            <a:off x="1853967" y="227341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7EFA3-025B-8581-6101-DD8D906F09AA}"/>
              </a:ext>
            </a:extLst>
          </p:cNvPr>
          <p:cNvSpPr/>
          <p:nvPr/>
        </p:nvSpPr>
        <p:spPr>
          <a:xfrm>
            <a:off x="1853967" y="2827091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1D4599-1812-227C-1817-DEE5865DE8D3}"/>
              </a:ext>
            </a:extLst>
          </p:cNvPr>
          <p:cNvSpPr/>
          <p:nvPr/>
        </p:nvSpPr>
        <p:spPr>
          <a:xfrm>
            <a:off x="1853967" y="3380765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BC4498-D281-4707-1B1F-D49147BC2163}"/>
              </a:ext>
            </a:extLst>
          </p:cNvPr>
          <p:cNvSpPr/>
          <p:nvPr/>
        </p:nvSpPr>
        <p:spPr>
          <a:xfrm>
            <a:off x="1853967" y="393443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BE0C9F-DB83-DB17-2B2E-88813BDE1983}"/>
              </a:ext>
            </a:extLst>
          </p:cNvPr>
          <p:cNvSpPr/>
          <p:nvPr/>
        </p:nvSpPr>
        <p:spPr>
          <a:xfrm>
            <a:off x="1853967" y="448811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E38950-9E61-A7AF-8479-FE36702CB6BA}"/>
              </a:ext>
            </a:extLst>
          </p:cNvPr>
          <p:cNvSpPr/>
          <p:nvPr/>
        </p:nvSpPr>
        <p:spPr>
          <a:xfrm>
            <a:off x="1853967" y="504178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F2A46E9E-A6F4-00AA-5E1A-14CF84D7291E}"/>
              </a:ext>
            </a:extLst>
          </p:cNvPr>
          <p:cNvSpPr/>
          <p:nvPr/>
        </p:nvSpPr>
        <p:spPr>
          <a:xfrm>
            <a:off x="2491530" y="116606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hlinkClick r:id="rId6" action="ppaction://hlinksldjump"/>
            <a:extLst>
              <a:ext uri="{FF2B5EF4-FFF2-40B4-BE49-F238E27FC236}">
                <a16:creationId xmlns:a16="http://schemas.microsoft.com/office/drawing/2014/main" id="{03953160-C807-D3C5-1808-261A1C5B3A32}"/>
              </a:ext>
            </a:extLst>
          </p:cNvPr>
          <p:cNvSpPr/>
          <p:nvPr/>
        </p:nvSpPr>
        <p:spPr>
          <a:xfrm>
            <a:off x="2491530" y="171974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:a16="http://schemas.microsoft.com/office/drawing/2014/main" id="{B69FDBA4-57BB-54AB-A1B0-9DBE9B829B78}"/>
              </a:ext>
            </a:extLst>
          </p:cNvPr>
          <p:cNvSpPr/>
          <p:nvPr/>
        </p:nvSpPr>
        <p:spPr>
          <a:xfrm>
            <a:off x="2491530" y="227341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ED856FA8-D71F-8AB8-162A-BADA50F7DF2F}"/>
              </a:ext>
            </a:extLst>
          </p:cNvPr>
          <p:cNvSpPr/>
          <p:nvPr/>
        </p:nvSpPr>
        <p:spPr>
          <a:xfrm>
            <a:off x="2491530" y="2827091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3C062934-6F08-3758-7477-81B0EB26D88F}"/>
              </a:ext>
            </a:extLst>
          </p:cNvPr>
          <p:cNvSpPr/>
          <p:nvPr/>
        </p:nvSpPr>
        <p:spPr>
          <a:xfrm>
            <a:off x="2491530" y="3380765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1C63109E-A0DF-9B2D-7E72-115B9B343A2C}"/>
              </a:ext>
            </a:extLst>
          </p:cNvPr>
          <p:cNvSpPr/>
          <p:nvPr/>
        </p:nvSpPr>
        <p:spPr>
          <a:xfrm>
            <a:off x="2491530" y="393443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717FE99-CDC0-B7A4-3B54-F05581F923CF}"/>
              </a:ext>
            </a:extLst>
          </p:cNvPr>
          <p:cNvSpPr/>
          <p:nvPr/>
        </p:nvSpPr>
        <p:spPr>
          <a:xfrm>
            <a:off x="2491530" y="448811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D7687BC-85B1-7601-07A9-E50F1152FF9E}"/>
              </a:ext>
            </a:extLst>
          </p:cNvPr>
          <p:cNvSpPr/>
          <p:nvPr/>
        </p:nvSpPr>
        <p:spPr>
          <a:xfrm>
            <a:off x="2491530" y="504178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8D8B78-F353-340D-A1FC-15BDE11E13E0}"/>
              </a:ext>
            </a:extLst>
          </p:cNvPr>
          <p:cNvSpPr/>
          <p:nvPr/>
        </p:nvSpPr>
        <p:spPr>
          <a:xfrm>
            <a:off x="348143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302B9E-73C7-3D49-A7E7-2FF4FF8DC448}"/>
              </a:ext>
            </a:extLst>
          </p:cNvPr>
          <p:cNvSpPr/>
          <p:nvPr/>
        </p:nvSpPr>
        <p:spPr>
          <a:xfrm>
            <a:off x="348143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7BC444-DC35-D9A0-CD97-0CF1E765A11B}"/>
              </a:ext>
            </a:extLst>
          </p:cNvPr>
          <p:cNvSpPr/>
          <p:nvPr/>
        </p:nvSpPr>
        <p:spPr>
          <a:xfrm>
            <a:off x="348143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56A992-4D80-70C9-5AAD-E34C426A4E1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C65C8D-1A08-7D1E-5C3E-1BFD1746D475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902FDA-47DC-F050-E6EB-271EDCD91742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A495CDF-AEDE-D573-7F49-E0424ACCC3EC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C1D039-9920-5138-7E1B-F7B92BD7613D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04FDAA-BFDB-3D37-CEEC-A4EE1DB52C9F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8D6F41-01CC-457A-CF52-2C02C0008F3A}"/>
              </a:ext>
            </a:extLst>
          </p:cNvPr>
          <p:cNvSpPr/>
          <p:nvPr/>
        </p:nvSpPr>
        <p:spPr>
          <a:xfrm>
            <a:off x="458877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1779C6-0054-6C14-994D-E47878596E39}"/>
              </a:ext>
            </a:extLst>
          </p:cNvPr>
          <p:cNvSpPr/>
          <p:nvPr/>
        </p:nvSpPr>
        <p:spPr>
          <a:xfrm>
            <a:off x="458877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D3081C-9E42-079B-736E-BDB6605F1079}"/>
              </a:ext>
            </a:extLst>
          </p:cNvPr>
          <p:cNvSpPr/>
          <p:nvPr/>
        </p:nvSpPr>
        <p:spPr>
          <a:xfrm>
            <a:off x="4588779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A2073E-4E7E-CBE1-249D-753FD0D0ACB8}"/>
              </a:ext>
            </a:extLst>
          </p:cNvPr>
          <p:cNvSpPr/>
          <p:nvPr/>
        </p:nvSpPr>
        <p:spPr>
          <a:xfrm>
            <a:off x="4588779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5BE42AA-7586-DD31-A26F-DE1718C79355}"/>
              </a:ext>
            </a:extLst>
          </p:cNvPr>
          <p:cNvSpPr/>
          <p:nvPr/>
        </p:nvSpPr>
        <p:spPr>
          <a:xfrm>
            <a:off x="458877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2D1629-9ED0-8423-CE8C-786E1C104636}"/>
              </a:ext>
            </a:extLst>
          </p:cNvPr>
          <p:cNvSpPr/>
          <p:nvPr/>
        </p:nvSpPr>
        <p:spPr>
          <a:xfrm>
            <a:off x="4588779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AB857E-9F5F-FCC6-D095-82997A4DEE61}"/>
              </a:ext>
            </a:extLst>
          </p:cNvPr>
          <p:cNvSpPr/>
          <p:nvPr/>
        </p:nvSpPr>
        <p:spPr>
          <a:xfrm>
            <a:off x="458877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89159A-781E-1AD2-2CD6-E0C4B25604A1}"/>
              </a:ext>
            </a:extLst>
          </p:cNvPr>
          <p:cNvSpPr/>
          <p:nvPr/>
        </p:nvSpPr>
        <p:spPr>
          <a:xfrm>
            <a:off x="458877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78CD20-9392-223F-C2DB-34324253ACB5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56A492A-3A39-356B-2F09-6E7DA52BD84F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DDE778-A585-71F7-6161-FE004963711F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6A1086-D2A6-6287-5877-009ACBA74598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0499B12-B35F-E5A7-B9C3-9AAF4C3DA808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2BB3905-1CFC-7F81-4A1C-D06D728FD6A9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DD35388-4205-8BFE-2C35-9C5F69D56AB1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CFB8FE-05FD-DC2F-DCE6-E0DB8CDE3A4D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0AABE4-8D03-FABA-1AE8-FCDC7F1E8A79}"/>
              </a:ext>
            </a:extLst>
          </p:cNvPr>
          <p:cNvSpPr/>
          <p:nvPr/>
        </p:nvSpPr>
        <p:spPr>
          <a:xfrm>
            <a:off x="5696127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0A5399-22E8-2A66-BCD8-6641DF626816}"/>
              </a:ext>
            </a:extLst>
          </p:cNvPr>
          <p:cNvSpPr/>
          <p:nvPr/>
        </p:nvSpPr>
        <p:spPr>
          <a:xfrm>
            <a:off x="5696127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1F4918-CF07-39FB-7AFB-368BD9F1BCF7}"/>
              </a:ext>
            </a:extLst>
          </p:cNvPr>
          <p:cNvSpPr/>
          <p:nvPr/>
        </p:nvSpPr>
        <p:spPr>
          <a:xfrm>
            <a:off x="5696127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566057-F42B-F486-773B-21BD8F935E25}"/>
              </a:ext>
            </a:extLst>
          </p:cNvPr>
          <p:cNvSpPr/>
          <p:nvPr/>
        </p:nvSpPr>
        <p:spPr>
          <a:xfrm>
            <a:off x="5696127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94FF6F-A449-39AE-3194-5808A18E9E8F}"/>
              </a:ext>
            </a:extLst>
          </p:cNvPr>
          <p:cNvSpPr/>
          <p:nvPr/>
        </p:nvSpPr>
        <p:spPr>
          <a:xfrm>
            <a:off x="5696127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486A73F-7534-39D0-9BDA-B6A658FF9D73}"/>
              </a:ext>
            </a:extLst>
          </p:cNvPr>
          <p:cNvSpPr/>
          <p:nvPr/>
        </p:nvSpPr>
        <p:spPr>
          <a:xfrm>
            <a:off x="5696127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C4A19C-EE6E-AEE9-BA09-DC1479E86BCE}"/>
              </a:ext>
            </a:extLst>
          </p:cNvPr>
          <p:cNvSpPr/>
          <p:nvPr/>
        </p:nvSpPr>
        <p:spPr>
          <a:xfrm>
            <a:off x="5696127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693A52-FD7F-078A-1BEB-9528807D2C4F}"/>
              </a:ext>
            </a:extLst>
          </p:cNvPr>
          <p:cNvSpPr/>
          <p:nvPr/>
        </p:nvSpPr>
        <p:spPr>
          <a:xfrm>
            <a:off x="5696127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FED844-858D-A146-DDA5-56CFFDBEE5B3}"/>
              </a:ext>
            </a:extLst>
          </p:cNvPr>
          <p:cNvSpPr/>
          <p:nvPr/>
        </p:nvSpPr>
        <p:spPr>
          <a:xfrm>
            <a:off x="624980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E0A642-D2B4-6ACD-C107-CB1D391D14D6}"/>
              </a:ext>
            </a:extLst>
          </p:cNvPr>
          <p:cNvSpPr/>
          <p:nvPr/>
        </p:nvSpPr>
        <p:spPr>
          <a:xfrm>
            <a:off x="6249801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94AC7EA-F4C4-2838-E061-88EC36B7BF98}"/>
              </a:ext>
            </a:extLst>
          </p:cNvPr>
          <p:cNvSpPr/>
          <p:nvPr/>
        </p:nvSpPr>
        <p:spPr>
          <a:xfrm>
            <a:off x="624980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DCCA9F4-1A5A-8215-194F-41E58F6DA96C}"/>
              </a:ext>
            </a:extLst>
          </p:cNvPr>
          <p:cNvSpPr/>
          <p:nvPr/>
        </p:nvSpPr>
        <p:spPr>
          <a:xfrm>
            <a:off x="6249801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FC1297C-954F-73D8-6D15-2F548297B829}"/>
              </a:ext>
            </a:extLst>
          </p:cNvPr>
          <p:cNvSpPr/>
          <p:nvPr/>
        </p:nvSpPr>
        <p:spPr>
          <a:xfrm>
            <a:off x="624980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BEFF062-D94E-CF3D-7427-4411CE4AECE7}"/>
              </a:ext>
            </a:extLst>
          </p:cNvPr>
          <p:cNvSpPr/>
          <p:nvPr/>
        </p:nvSpPr>
        <p:spPr>
          <a:xfrm>
            <a:off x="6249801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99267BA-3A84-7414-F5B9-A1335C8D0E0B}"/>
              </a:ext>
            </a:extLst>
          </p:cNvPr>
          <p:cNvSpPr/>
          <p:nvPr/>
        </p:nvSpPr>
        <p:spPr>
          <a:xfrm>
            <a:off x="6249801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BD437EB-9BEB-2FF0-B87E-8538F71D7273}"/>
              </a:ext>
            </a:extLst>
          </p:cNvPr>
          <p:cNvSpPr/>
          <p:nvPr/>
        </p:nvSpPr>
        <p:spPr>
          <a:xfrm>
            <a:off x="680347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15DD84-A6D9-D150-A149-1883DCEA58DD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1145167-8302-7E7D-7646-C7188EC63738}"/>
              </a:ext>
            </a:extLst>
          </p:cNvPr>
          <p:cNvSpPr/>
          <p:nvPr/>
        </p:nvSpPr>
        <p:spPr>
          <a:xfrm>
            <a:off x="680347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5C8FD1-7A5E-5B5D-3115-B29B942FFD69}"/>
              </a:ext>
            </a:extLst>
          </p:cNvPr>
          <p:cNvSpPr/>
          <p:nvPr/>
        </p:nvSpPr>
        <p:spPr>
          <a:xfrm>
            <a:off x="680347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378A6CD-51B2-D4D1-0FFB-A7982723B31A}"/>
              </a:ext>
            </a:extLst>
          </p:cNvPr>
          <p:cNvSpPr/>
          <p:nvPr/>
        </p:nvSpPr>
        <p:spPr>
          <a:xfrm>
            <a:off x="680347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C35F339-8D23-038C-0822-396551ECE4DE}"/>
              </a:ext>
            </a:extLst>
          </p:cNvPr>
          <p:cNvSpPr/>
          <p:nvPr/>
        </p:nvSpPr>
        <p:spPr>
          <a:xfrm>
            <a:off x="680347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9C65F1-11FF-035E-EE42-8F9BB3FCE421}"/>
              </a:ext>
            </a:extLst>
          </p:cNvPr>
          <p:cNvSpPr/>
          <p:nvPr/>
        </p:nvSpPr>
        <p:spPr>
          <a:xfrm>
            <a:off x="735714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3C86C8-2525-7437-FE7E-6EA900E666EC}"/>
              </a:ext>
            </a:extLst>
          </p:cNvPr>
          <p:cNvSpPr/>
          <p:nvPr/>
        </p:nvSpPr>
        <p:spPr>
          <a:xfrm>
            <a:off x="735714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AA73F6B-199D-61EA-B434-E90B3671C3BA}"/>
              </a:ext>
            </a:extLst>
          </p:cNvPr>
          <p:cNvSpPr/>
          <p:nvPr/>
        </p:nvSpPr>
        <p:spPr>
          <a:xfrm>
            <a:off x="735714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8F86B21-92F2-972E-2245-4C894FF68D39}"/>
              </a:ext>
            </a:extLst>
          </p:cNvPr>
          <p:cNvSpPr/>
          <p:nvPr/>
        </p:nvSpPr>
        <p:spPr>
          <a:xfrm>
            <a:off x="735714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470687B-EC46-E7CD-B8DB-6538EBC743F8}"/>
              </a:ext>
            </a:extLst>
          </p:cNvPr>
          <p:cNvSpPr/>
          <p:nvPr/>
        </p:nvSpPr>
        <p:spPr>
          <a:xfrm>
            <a:off x="735714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A72EF14-4D97-ED62-5F70-FD2E39B58885}"/>
              </a:ext>
            </a:extLst>
          </p:cNvPr>
          <p:cNvSpPr/>
          <p:nvPr/>
        </p:nvSpPr>
        <p:spPr>
          <a:xfrm>
            <a:off x="791082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73BFCE8-3ED6-9224-617B-AF7C6A3A04AE}"/>
              </a:ext>
            </a:extLst>
          </p:cNvPr>
          <p:cNvSpPr/>
          <p:nvPr/>
        </p:nvSpPr>
        <p:spPr>
          <a:xfrm>
            <a:off x="791082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F46C6D9-A0E4-482C-5C76-2E52BDFAC5F4}"/>
              </a:ext>
            </a:extLst>
          </p:cNvPr>
          <p:cNvSpPr/>
          <p:nvPr/>
        </p:nvSpPr>
        <p:spPr>
          <a:xfrm>
            <a:off x="791082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7C9D961-A98B-CE15-8E2A-BE629C75B7FD}"/>
              </a:ext>
            </a:extLst>
          </p:cNvPr>
          <p:cNvSpPr/>
          <p:nvPr/>
        </p:nvSpPr>
        <p:spPr>
          <a:xfrm>
            <a:off x="3481431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B5BD5F1-B089-C125-F23D-63FA2EFC8A6B}"/>
              </a:ext>
            </a:extLst>
          </p:cNvPr>
          <p:cNvSpPr/>
          <p:nvPr/>
        </p:nvSpPr>
        <p:spPr>
          <a:xfrm>
            <a:off x="3481431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BF62329-7E52-477B-378C-33039861D115}"/>
              </a:ext>
            </a:extLst>
          </p:cNvPr>
          <p:cNvSpPr/>
          <p:nvPr/>
        </p:nvSpPr>
        <p:spPr>
          <a:xfrm>
            <a:off x="3481431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0FF231F-6E0B-69D5-EFFC-42A5A3B8568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BF8673-E386-7EB9-D6A3-324BE7D65264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63432C4-51F8-E032-7D84-3587DC896B46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D353D92-AD7C-5E18-C5DF-1D372F9381E6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5DFABB9-A151-2903-8F7B-8CF28BDFB0EE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330B4C7-CB26-1E1B-DFF4-63F87C57BDE4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97F3119-D45C-7087-2E65-2E2C55B712AA}"/>
              </a:ext>
            </a:extLst>
          </p:cNvPr>
          <p:cNvSpPr/>
          <p:nvPr/>
        </p:nvSpPr>
        <p:spPr>
          <a:xfrm>
            <a:off x="4588779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B966EF8-98A1-4C40-B59A-CEE02A37B5D1}"/>
              </a:ext>
            </a:extLst>
          </p:cNvPr>
          <p:cNvSpPr/>
          <p:nvPr/>
        </p:nvSpPr>
        <p:spPr>
          <a:xfrm>
            <a:off x="4588779" y="174071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47B1E6-2EAB-217C-5DA3-DA39F36892E0}"/>
              </a:ext>
            </a:extLst>
          </p:cNvPr>
          <p:cNvSpPr/>
          <p:nvPr/>
        </p:nvSpPr>
        <p:spPr>
          <a:xfrm>
            <a:off x="4588779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55DD82-E141-6387-7F46-5B2F02121B6A}"/>
              </a:ext>
            </a:extLst>
          </p:cNvPr>
          <p:cNvSpPr/>
          <p:nvPr/>
        </p:nvSpPr>
        <p:spPr>
          <a:xfrm>
            <a:off x="4588779" y="284805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7BEEC08-0406-E32C-2B0F-20CEED2D0424}"/>
              </a:ext>
            </a:extLst>
          </p:cNvPr>
          <p:cNvSpPr/>
          <p:nvPr/>
        </p:nvSpPr>
        <p:spPr>
          <a:xfrm>
            <a:off x="4588779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51EE4F5-AB12-569F-9395-651EA724AFEF}"/>
              </a:ext>
            </a:extLst>
          </p:cNvPr>
          <p:cNvSpPr/>
          <p:nvPr/>
        </p:nvSpPr>
        <p:spPr>
          <a:xfrm>
            <a:off x="4588779" y="395540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2C2187-603F-426E-8E75-CC8BF08E0DE5}"/>
              </a:ext>
            </a:extLst>
          </p:cNvPr>
          <p:cNvSpPr/>
          <p:nvPr/>
        </p:nvSpPr>
        <p:spPr>
          <a:xfrm>
            <a:off x="4588779" y="450908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235A50F-A3A4-C3B5-482E-9BFB02F30BEC}"/>
              </a:ext>
            </a:extLst>
          </p:cNvPr>
          <p:cNvSpPr/>
          <p:nvPr/>
        </p:nvSpPr>
        <p:spPr>
          <a:xfrm>
            <a:off x="4588779" y="506275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E8B0346-DFDD-90CC-BAD4-855E6412AEC8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8B00173-8116-BF11-61F6-081363FFEC0E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75FAB9A-8F4F-27C3-955B-03CB954F3E0D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D92EDAF-6681-421E-AD42-9C637E93982B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EEE6E18-D54E-D7CA-76BF-3FC84CFB69DF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327D8D2-6E77-DACA-56A1-BD47CF3ECBBF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1AFEB5F-AAE9-C0E3-8ED6-3B4809143465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D5AF3D5-C795-9729-760B-3FBEDA3BCCDA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2E9E423-50A0-CBD2-9C8C-BC323E84A581}"/>
              </a:ext>
            </a:extLst>
          </p:cNvPr>
          <p:cNvSpPr/>
          <p:nvPr/>
        </p:nvSpPr>
        <p:spPr>
          <a:xfrm>
            <a:off x="567934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C33F852-0400-32DF-02D8-6159CFF25845}"/>
              </a:ext>
            </a:extLst>
          </p:cNvPr>
          <p:cNvSpPr/>
          <p:nvPr/>
        </p:nvSpPr>
        <p:spPr>
          <a:xfrm>
            <a:off x="567934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64C201B-189E-9AFC-CA8B-5F9E876ADDA7}"/>
              </a:ext>
            </a:extLst>
          </p:cNvPr>
          <p:cNvSpPr/>
          <p:nvPr/>
        </p:nvSpPr>
        <p:spPr>
          <a:xfrm>
            <a:off x="5679348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2D04AB4-F89E-326E-E1EE-43671654770B}"/>
              </a:ext>
            </a:extLst>
          </p:cNvPr>
          <p:cNvSpPr/>
          <p:nvPr/>
        </p:nvSpPr>
        <p:spPr>
          <a:xfrm>
            <a:off x="5679348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A75A623-F551-5483-9EE1-DC9DB4B3C1DD}"/>
              </a:ext>
            </a:extLst>
          </p:cNvPr>
          <p:cNvSpPr/>
          <p:nvPr/>
        </p:nvSpPr>
        <p:spPr>
          <a:xfrm>
            <a:off x="567934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C88C469-04D3-E98C-EB42-47F0D6C50645}"/>
              </a:ext>
            </a:extLst>
          </p:cNvPr>
          <p:cNvSpPr/>
          <p:nvPr/>
        </p:nvSpPr>
        <p:spPr>
          <a:xfrm>
            <a:off x="5696127" y="3938624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DB9CEF2-EF75-B9C9-F552-04BDF6500EA1}"/>
              </a:ext>
            </a:extLst>
          </p:cNvPr>
          <p:cNvSpPr/>
          <p:nvPr/>
        </p:nvSpPr>
        <p:spPr>
          <a:xfrm>
            <a:off x="567934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F2B465A-CDB2-368C-0FA7-8E6CEE451999}"/>
              </a:ext>
            </a:extLst>
          </p:cNvPr>
          <p:cNvSpPr/>
          <p:nvPr/>
        </p:nvSpPr>
        <p:spPr>
          <a:xfrm>
            <a:off x="5687738" y="5029212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4A6A4E5-0833-914E-4E29-5C34FA97F17B}"/>
              </a:ext>
            </a:extLst>
          </p:cNvPr>
          <p:cNvSpPr/>
          <p:nvPr/>
        </p:nvSpPr>
        <p:spPr>
          <a:xfrm>
            <a:off x="6266580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94B2D61-608C-77E9-5993-512EDFF239E9}"/>
              </a:ext>
            </a:extLst>
          </p:cNvPr>
          <p:cNvSpPr/>
          <p:nvPr/>
        </p:nvSpPr>
        <p:spPr>
          <a:xfrm>
            <a:off x="6266580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0F16C2E-0550-20CF-B062-AF5CFE33FFCF}"/>
              </a:ext>
            </a:extLst>
          </p:cNvPr>
          <p:cNvSpPr/>
          <p:nvPr/>
        </p:nvSpPr>
        <p:spPr>
          <a:xfrm>
            <a:off x="6266580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898ECA05-BCEA-40AA-9E8B-4AA161AC0B61}"/>
              </a:ext>
            </a:extLst>
          </p:cNvPr>
          <p:cNvSpPr/>
          <p:nvPr/>
        </p:nvSpPr>
        <p:spPr>
          <a:xfrm>
            <a:off x="6266580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62F35CCC-0E01-375E-0E60-53C6E730C047}"/>
              </a:ext>
            </a:extLst>
          </p:cNvPr>
          <p:cNvSpPr/>
          <p:nvPr/>
        </p:nvSpPr>
        <p:spPr>
          <a:xfrm>
            <a:off x="6266580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06C56B3-2591-2CA4-B64C-41753C1AF164}"/>
              </a:ext>
            </a:extLst>
          </p:cNvPr>
          <p:cNvSpPr/>
          <p:nvPr/>
        </p:nvSpPr>
        <p:spPr>
          <a:xfrm>
            <a:off x="6266580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375EDFD-94F9-DB6C-DD5C-2C6D34537162}"/>
              </a:ext>
            </a:extLst>
          </p:cNvPr>
          <p:cNvSpPr/>
          <p:nvPr/>
        </p:nvSpPr>
        <p:spPr>
          <a:xfrm>
            <a:off x="6266580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7B29C2C-CF77-6A63-0E84-6ED18F202FF9}"/>
              </a:ext>
            </a:extLst>
          </p:cNvPr>
          <p:cNvSpPr/>
          <p:nvPr/>
        </p:nvSpPr>
        <p:spPr>
          <a:xfrm>
            <a:off x="683703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EF8A464-DE68-729D-4195-1640116EB549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F83DFE9-1370-CC7B-ED6F-0EB3C22F9BB6}"/>
              </a:ext>
            </a:extLst>
          </p:cNvPr>
          <p:cNvSpPr/>
          <p:nvPr/>
        </p:nvSpPr>
        <p:spPr>
          <a:xfrm>
            <a:off x="683703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E9DFE07-C99A-7EC3-171D-4A2988E95509}"/>
              </a:ext>
            </a:extLst>
          </p:cNvPr>
          <p:cNvSpPr/>
          <p:nvPr/>
        </p:nvSpPr>
        <p:spPr>
          <a:xfrm>
            <a:off x="683703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E1DF135-BD1F-40D4-F52D-44D6C90B6F2E}"/>
              </a:ext>
            </a:extLst>
          </p:cNvPr>
          <p:cNvSpPr/>
          <p:nvPr/>
        </p:nvSpPr>
        <p:spPr>
          <a:xfrm>
            <a:off x="683703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20B41936-1892-0E3B-4041-31607E31986E}"/>
              </a:ext>
            </a:extLst>
          </p:cNvPr>
          <p:cNvSpPr/>
          <p:nvPr/>
        </p:nvSpPr>
        <p:spPr>
          <a:xfrm>
            <a:off x="682054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0A828B08-E2AF-5CAD-FE07-338746D08A35}"/>
              </a:ext>
            </a:extLst>
          </p:cNvPr>
          <p:cNvSpPr/>
          <p:nvPr/>
        </p:nvSpPr>
        <p:spPr>
          <a:xfrm>
            <a:off x="737392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4AB74E91-7564-7808-67B5-EF16482102BA}"/>
              </a:ext>
            </a:extLst>
          </p:cNvPr>
          <p:cNvSpPr/>
          <p:nvPr/>
        </p:nvSpPr>
        <p:spPr>
          <a:xfrm>
            <a:off x="737392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D599654-D270-300E-94C5-2EDB445075BD}"/>
              </a:ext>
            </a:extLst>
          </p:cNvPr>
          <p:cNvSpPr/>
          <p:nvPr/>
        </p:nvSpPr>
        <p:spPr>
          <a:xfrm>
            <a:off x="737392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FFCC85F-B810-8420-6BC3-0D24F57217C6}"/>
              </a:ext>
            </a:extLst>
          </p:cNvPr>
          <p:cNvSpPr/>
          <p:nvPr/>
        </p:nvSpPr>
        <p:spPr>
          <a:xfrm>
            <a:off x="737392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6D3DA9E-4F98-6209-A893-26ADA0A826ED}"/>
              </a:ext>
            </a:extLst>
          </p:cNvPr>
          <p:cNvSpPr/>
          <p:nvPr/>
        </p:nvSpPr>
        <p:spPr>
          <a:xfrm>
            <a:off x="7373928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2E687A5-2115-46ED-732F-A4EE3C1D63E1}"/>
              </a:ext>
            </a:extLst>
          </p:cNvPr>
          <p:cNvSpPr/>
          <p:nvPr/>
        </p:nvSpPr>
        <p:spPr>
          <a:xfrm>
            <a:off x="7927602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4DFFA419-9236-B91C-1891-C0B7C4210D4D}"/>
              </a:ext>
            </a:extLst>
          </p:cNvPr>
          <p:cNvSpPr/>
          <p:nvPr/>
        </p:nvSpPr>
        <p:spPr>
          <a:xfrm>
            <a:off x="7927602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9B65013-46A6-FEFF-A95D-8168D3F33F44}"/>
              </a:ext>
            </a:extLst>
          </p:cNvPr>
          <p:cNvSpPr/>
          <p:nvPr/>
        </p:nvSpPr>
        <p:spPr>
          <a:xfrm>
            <a:off x="7927602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B5FA464-94AA-9557-764D-7B3E820F9007}"/>
              </a:ext>
            </a:extLst>
          </p:cNvPr>
          <p:cNvSpPr/>
          <p:nvPr/>
        </p:nvSpPr>
        <p:spPr>
          <a:xfrm>
            <a:off x="224014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A4A5AD5F-2722-3F6C-54CB-8264D993EE4D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588A5AF-4EF5-6466-B6F1-E56AFDFFA452}"/>
              </a:ext>
            </a:extLst>
          </p:cNvPr>
          <p:cNvSpPr/>
          <p:nvPr/>
        </p:nvSpPr>
        <p:spPr>
          <a:xfrm>
            <a:off x="334749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99DDA9B-B4B6-4F1C-E26F-2F61CFA588B1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116485E2-FAF6-9370-1F5D-CB29136FB246}"/>
              </a:ext>
            </a:extLst>
          </p:cNvPr>
          <p:cNvSpPr/>
          <p:nvPr/>
        </p:nvSpPr>
        <p:spPr>
          <a:xfrm>
            <a:off x="445484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383C123-905A-D14A-95DC-A75CD8017C60}"/>
              </a:ext>
            </a:extLst>
          </p:cNvPr>
          <p:cNvSpPr/>
          <p:nvPr/>
        </p:nvSpPr>
        <p:spPr>
          <a:xfrm>
            <a:off x="500851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C77D0E5-CB95-4FB5-81F1-0C1D64311C47}"/>
              </a:ext>
            </a:extLst>
          </p:cNvPr>
          <p:cNvSpPr/>
          <p:nvPr/>
        </p:nvSpPr>
        <p:spPr>
          <a:xfrm>
            <a:off x="556219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641647B-F573-4A13-83AF-21A6A827C530}"/>
              </a:ext>
            </a:extLst>
          </p:cNvPr>
          <p:cNvSpPr/>
          <p:nvPr/>
        </p:nvSpPr>
        <p:spPr>
          <a:xfrm>
            <a:off x="611586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049957A-1E88-B8E9-3BE8-8EA447FE9CB1}"/>
              </a:ext>
            </a:extLst>
          </p:cNvPr>
          <p:cNvSpPr/>
          <p:nvPr/>
        </p:nvSpPr>
        <p:spPr>
          <a:xfrm>
            <a:off x="666953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65A5B70-4626-0603-66BF-C43FC917446A}"/>
              </a:ext>
            </a:extLst>
          </p:cNvPr>
          <p:cNvSpPr/>
          <p:nvPr/>
        </p:nvSpPr>
        <p:spPr>
          <a:xfrm>
            <a:off x="722321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E491742-7ACC-12C9-8898-0D457D7EC168}"/>
              </a:ext>
            </a:extLst>
          </p:cNvPr>
          <p:cNvSpPr/>
          <p:nvPr/>
        </p:nvSpPr>
        <p:spPr>
          <a:xfrm>
            <a:off x="2240146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0CC934E-10DD-583D-FAD5-8A996D9740AB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AFAA550-3615-EB67-2DC4-4D1DCABEFD63}"/>
              </a:ext>
            </a:extLst>
          </p:cNvPr>
          <p:cNvSpPr/>
          <p:nvPr/>
        </p:nvSpPr>
        <p:spPr>
          <a:xfrm>
            <a:off x="3347494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90E6B06-5AEE-BF3B-5513-942E4862D794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21DD757-A6C5-18C1-55C1-71F6FA0AF4E8}"/>
              </a:ext>
            </a:extLst>
          </p:cNvPr>
          <p:cNvSpPr/>
          <p:nvPr/>
        </p:nvSpPr>
        <p:spPr>
          <a:xfrm>
            <a:off x="443806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6941FDFD-6D31-F439-63D0-89F65003F728}"/>
              </a:ext>
            </a:extLst>
          </p:cNvPr>
          <p:cNvSpPr/>
          <p:nvPr/>
        </p:nvSpPr>
        <p:spPr>
          <a:xfrm>
            <a:off x="5025295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C2F927C2-7584-8E69-A24C-A3612DF62F39}"/>
              </a:ext>
            </a:extLst>
          </p:cNvPr>
          <p:cNvSpPr/>
          <p:nvPr/>
        </p:nvSpPr>
        <p:spPr>
          <a:xfrm>
            <a:off x="5562190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3ED09FB-D393-F7CC-4662-F1F72B5C32B0}"/>
              </a:ext>
            </a:extLst>
          </p:cNvPr>
          <p:cNvSpPr/>
          <p:nvPr/>
        </p:nvSpPr>
        <p:spPr>
          <a:xfrm>
            <a:off x="61326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F45D74AD-1662-DE05-7D2F-42954CE805BE}"/>
              </a:ext>
            </a:extLst>
          </p:cNvPr>
          <p:cNvSpPr/>
          <p:nvPr/>
        </p:nvSpPr>
        <p:spPr>
          <a:xfrm>
            <a:off x="6686317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BBC131B-856B-F7A7-D05F-9ED59B394F99}"/>
              </a:ext>
            </a:extLst>
          </p:cNvPr>
          <p:cNvSpPr/>
          <p:nvPr/>
        </p:nvSpPr>
        <p:spPr>
          <a:xfrm>
            <a:off x="7239991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9D2A7F-3777-37B6-0BC1-350E3CDBB0B6}"/>
              </a:ext>
            </a:extLst>
          </p:cNvPr>
          <p:cNvSpPr/>
          <p:nvPr/>
        </p:nvSpPr>
        <p:spPr>
          <a:xfrm>
            <a:off x="8364118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077AC74-2D4A-1E61-1899-A78C499A56B5}"/>
              </a:ext>
            </a:extLst>
          </p:cNvPr>
          <p:cNvSpPr/>
          <p:nvPr/>
        </p:nvSpPr>
        <p:spPr>
          <a:xfrm>
            <a:off x="781044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D8BB575-3534-B58D-F876-60547488599D}"/>
              </a:ext>
            </a:extLst>
          </p:cNvPr>
          <p:cNvSpPr/>
          <p:nvPr/>
        </p:nvSpPr>
        <p:spPr>
          <a:xfrm>
            <a:off x="78188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465F271-C799-97E3-2675-3E13F97FF1B8}"/>
              </a:ext>
            </a:extLst>
          </p:cNvPr>
          <p:cNvSpPr/>
          <p:nvPr/>
        </p:nvSpPr>
        <p:spPr>
          <a:xfrm>
            <a:off x="8380897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7E5250FB-E60D-87CA-EC65-3AC0F3A39C64}"/>
              </a:ext>
            </a:extLst>
          </p:cNvPr>
          <p:cNvSpPr/>
          <p:nvPr/>
        </p:nvSpPr>
        <p:spPr>
          <a:xfrm>
            <a:off x="9471447" y="5893266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42113A69-55EA-E92C-6C79-059CBC89C8CC}"/>
              </a:ext>
            </a:extLst>
          </p:cNvPr>
          <p:cNvSpPr/>
          <p:nvPr/>
        </p:nvSpPr>
        <p:spPr>
          <a:xfrm>
            <a:off x="8917773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89F0B19-BB0B-5216-4186-E3F0E5FD0C13}"/>
              </a:ext>
            </a:extLst>
          </p:cNvPr>
          <p:cNvSpPr/>
          <p:nvPr/>
        </p:nvSpPr>
        <p:spPr>
          <a:xfrm>
            <a:off x="8926172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ADFB45F-FEA4-F399-5B3B-34A04600F711}"/>
              </a:ext>
            </a:extLst>
          </p:cNvPr>
          <p:cNvSpPr/>
          <p:nvPr/>
        </p:nvSpPr>
        <p:spPr>
          <a:xfrm>
            <a:off x="9488226" y="5893266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6344E27-43EC-31AC-53C0-3D9361772E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07" b="99070" l="4681" r="94043">
                        <a14:foregroundMark x1="35319" y1="83256" x2="35319" y2="83256"/>
                        <a14:foregroundMark x1="35319" y1="83721" x2="26809" y2="85581"/>
                        <a14:foregroundMark x1="22553" y1="85581" x2="22553" y2="85581"/>
                        <a14:foregroundMark x1="24681" y1="75349" x2="24681" y2="75349"/>
                        <a14:foregroundMark x1="18723" y1="81860" x2="18723" y2="81860"/>
                        <a14:foregroundMark x1="18723" y1="84186" x2="18723" y2="85116"/>
                        <a14:foregroundMark x1="19149" y1="86047" x2="20000" y2="87442"/>
                        <a14:foregroundMark x1="80851" y1="86512" x2="80851" y2="86512"/>
                        <a14:foregroundMark x1="85532" y1="84651" x2="85532" y2="84651"/>
                        <a14:foregroundMark x1="87234" y1="83256" x2="87234" y2="83256"/>
                        <a14:foregroundMark x1="94468" y1="81860" x2="94468" y2="81860"/>
                        <a14:foregroundMark x1="57447" y1="96279" x2="57447" y2="96279"/>
                        <a14:foregroundMark x1="57447" y1="96279" x2="57447" y2="96279"/>
                        <a14:foregroundMark x1="48936" y1="96279" x2="48936" y2="96279"/>
                        <a14:foregroundMark x1="46383" y1="96279" x2="45106" y2="97209"/>
                        <a14:foregroundMark x1="42553" y1="98140" x2="42553" y2="98140"/>
                        <a14:foregroundMark x1="38723" y1="95814" x2="38723" y2="95814"/>
                        <a14:foregroundMark x1="38298" y1="93953" x2="38298" y2="93953"/>
                        <a14:foregroundMark x1="37872" y1="93488" x2="37872" y2="93488"/>
                        <a14:foregroundMark x1="37447" y1="93023" x2="36596" y2="92558"/>
                        <a14:foregroundMark x1="33617" y1="92093" x2="33617" y2="92093"/>
                        <a14:foregroundMark x1="33617" y1="92093" x2="34043" y2="93953"/>
                        <a14:foregroundMark x1="34043" y1="93953" x2="34043" y2="93953"/>
                        <a14:foregroundMark x1="65957" y1="95814" x2="67234" y2="96744"/>
                        <a14:foregroundMark x1="67234" y1="97209" x2="67234" y2="97209"/>
                        <a14:foregroundMark x1="68511" y1="98605" x2="72340" y2="98605"/>
                        <a14:foregroundMark x1="80851" y1="96279" x2="80851" y2="96279"/>
                        <a14:foregroundMark x1="81277" y1="96279" x2="81277" y2="96279"/>
                        <a14:foregroundMark x1="81277" y1="93953" x2="81277" y2="93953"/>
                        <a14:foregroundMark x1="80000" y1="92558" x2="80000" y2="92558"/>
                        <a14:foregroundMark x1="57021" y1="99070" x2="57021" y2="99070"/>
                        <a14:foregroundMark x1="57021" y1="97674" x2="57021" y2="97674"/>
                        <a14:foregroundMark x1="69787" y1="32093" x2="69787" y2="32093"/>
                        <a14:foregroundMark x1="70213" y1="31628" x2="70213" y2="31628"/>
                        <a14:foregroundMark x1="73191" y1="32558" x2="73617" y2="33953"/>
                        <a14:foregroundMark x1="73617" y1="33953" x2="73617" y2="33953"/>
                        <a14:foregroundMark x1="48936" y1="37674" x2="48936" y2="37674"/>
                        <a14:foregroundMark x1="49362" y1="37674" x2="51064" y2="40465"/>
                        <a14:foregroundMark x1="22979" y1="39535" x2="22979" y2="39535"/>
                        <a14:foregroundMark x1="21702" y1="36279" x2="21702" y2="36279"/>
                        <a14:foregroundMark x1="13191" y1="26977" x2="13191" y2="26977"/>
                        <a14:foregroundMark x1="10213" y1="23721" x2="10213" y2="23721"/>
                        <a14:foregroundMark x1="9787" y1="24186" x2="9362" y2="26512"/>
                        <a14:foregroundMark x1="8936" y1="26977" x2="9787" y2="35349"/>
                        <a14:foregroundMark x1="11489" y1="38605" x2="15745" y2="43256"/>
                        <a14:foregroundMark x1="18723" y1="44651" x2="20000" y2="45116"/>
                        <a14:foregroundMark x1="4681" y1="29767" x2="4681" y2="2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7933" y="1195731"/>
            <a:ext cx="2903851" cy="3390588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5CA121C5-65A1-A13F-B4F1-60D355902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68" y="3847484"/>
            <a:ext cx="160948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84" grpId="0" animBg="1"/>
      <p:bldP spid="88" grpId="0" animBg="1"/>
      <p:bldP spid="90" grpId="0" animBg="1"/>
      <p:bldP spid="100" grpId="0" animBg="1"/>
      <p:bldP spid="102" grpId="0" animBg="1"/>
      <p:bldP spid="104" grpId="0" animBg="1"/>
      <p:bldP spid="108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0" grpId="0" animBg="1"/>
      <p:bldP spid="162" grpId="0" animBg="1"/>
      <p:bldP spid="163" grpId="0" animBg="1"/>
      <p:bldP spid="164" grpId="0" animBg="1"/>
      <p:bldP spid="168" grpId="0" animBg="1"/>
      <p:bldP spid="170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trông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nom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khiển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(9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09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2: Khi trở về làng, con voi được người dân gọi là…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(5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91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910594" y="1698771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3: Vị lãnh tụ nghĩa quân trong thời kháng chiến chống Pháp được nhắc tới trong đoạn trích có tên gì?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3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7" y="-213459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4: Tín hiệu nào khiến con voi nhớ rừng?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5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5: Tên dãy núi nơi mà các chiến sĩ tình cờ gặp được con voi?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5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6: Tên một trong ba chiến sĩ được giao nhiệm vụ học nghề trông nom và điều khiển voi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(3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5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7: Lào được mệnh danh là đất nước…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1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785987"/>
            <a:ext cx="11836865" cy="64797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939639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179787" y="1382906"/>
            <a:ext cx="98318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8: Điền từ còn thiếu vào chỗ trống: “Người quản tượng đinh ninh lúc gặp …, Đề đốc Lê Trực sẽ lại dấy quân, lúc đó ông sẽ đón con voi về”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(7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1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181939" y="242759"/>
            <a:ext cx="982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4D5B8-90AE-4961-902B-1AF66598304A}"/>
              </a:ext>
            </a:extLst>
          </p:cNvPr>
          <p:cNvSpPr txBox="1"/>
          <p:nvPr/>
        </p:nvSpPr>
        <p:spPr>
          <a:xfrm>
            <a:off x="1709256" y="982124"/>
            <a:ext cx="61533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đỡ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2CC83-68D1-45BD-B491-F0C8D0C6571A}"/>
              </a:ext>
            </a:extLst>
          </p:cNvPr>
          <p:cNvSpPr txBox="1"/>
          <p:nvPr/>
        </p:nvSpPr>
        <p:spPr>
          <a:xfrm>
            <a:off x="4235424" y="2891148"/>
            <a:ext cx="61533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thịt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mèo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tồn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5-7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7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643848" y="942576"/>
            <a:ext cx="4720825" cy="3818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006385" y="1800742"/>
            <a:ext cx="35991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cũ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7300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mới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2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5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971651" y="79807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3" y="865789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522034" y="1705381"/>
            <a:ext cx="460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HS biết cách đọc thầm, biết cách đọc to, trôi chảy, phù hợp về tốc độ 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312134"/>
            <a:ext cx="6522720" cy="423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6479177" y="2151726"/>
            <a:ext cx="5587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Quản tượng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Đề Đốc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Ống Bắng</a:t>
            </a:r>
          </a:p>
        </p:txBody>
      </p:sp>
    </p:spTree>
    <p:extLst>
      <p:ext uri="{BB962C8B-B14F-4D97-AF65-F5344CB8AC3E}">
        <p14:creationId xmlns:p14="http://schemas.microsoft.com/office/powerpoint/2010/main" val="1390024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762380" y="1840590"/>
            <a:ext cx="38397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tượng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trông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nôm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voi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41C92-F1C6-BFB8-9FF5-1F4C9BCA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85" y="1101663"/>
            <a:ext cx="3379420" cy="34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4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38397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võ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nắm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giữ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quyền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tỉnh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78DA-1FD9-3713-205D-5B7DBAA8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122" y="1266082"/>
            <a:ext cx="3895725" cy="31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29" y="1000998"/>
            <a:ext cx="579198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47625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bắng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loại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thường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tre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dung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lấy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đem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song,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suối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D6ABD-5CF3-C8E4-9828-F97A638C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46" y="1430978"/>
            <a:ext cx="3568466" cy="2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2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1421</Words>
  <Application>Microsoft Office PowerPoint</Application>
  <PresentationFormat>Widescreen</PresentationFormat>
  <Paragraphs>284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SimSun</vt:lpstr>
      <vt:lpstr>.VnTime</vt:lpstr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28</cp:revision>
  <dcterms:created xsi:type="dcterms:W3CDTF">2022-07-17T17:01:20Z</dcterms:created>
  <dcterms:modified xsi:type="dcterms:W3CDTF">2023-09-07T22:33:21Z</dcterms:modified>
</cp:coreProperties>
</file>